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2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917E4-F469-41F3-996A-2C484D019E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52B025-5F4A-45AA-8E04-5D476959F2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916FC3-8D0B-4039-8920-90FA4DB8B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F53FF-F989-447C-9BF9-07CCC7C6DE91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0390A9-53FC-4520-A4D3-D1353A7C1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1BE563-D363-4078-BE83-6371FF4E3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F8E70-7C1C-4FDC-91B8-F0453192F6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92650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E8DF9-963C-4EDF-8D1D-8E150E4CD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AE4D64-E312-4D44-8FC4-C8C3112100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B35B2-A971-4CE2-B69C-4185F0E87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F53FF-F989-447C-9BF9-07CCC7C6DE91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86BB9-033A-4F3E-81DA-079F300B7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659A8-9F7A-4BA7-956E-F0557BB1A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F8E70-7C1C-4FDC-91B8-F0453192F6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3598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F9FF66-74BA-4934-8474-EC7B70E93F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F927CD-CD3C-4A7F-AA66-9B102A72F7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35424C-8877-4A59-B999-E03C5A474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F53FF-F989-447C-9BF9-07CCC7C6DE91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C5276D-7ED5-44CD-9CC4-7A8B9B154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C23983-8007-4674-B016-BE50A2D45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F8E70-7C1C-4FDC-91B8-F0453192F6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38164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221C0-4524-4648-8F88-6C4425C82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ED8C5-68C3-44C2-9EAD-555DCC900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793B2-C6D3-4142-B297-494037763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F53FF-F989-447C-9BF9-07CCC7C6DE91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F07090-4CE5-407E-8A18-F422274C3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DBAC7B-9357-4A6C-957F-74E8500FC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F8E70-7C1C-4FDC-91B8-F0453192F6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90564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7E968-48B1-4BBD-AAA1-E47A7774C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1ED3F0-1AF2-409C-86CC-A713E3DA8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78D79-AD93-4F00-9767-7B00FE934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F53FF-F989-447C-9BF9-07CCC7C6DE91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A0F2A-8170-4571-9FC8-3967693FF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9D32EB-E38D-4FCC-BF55-7CAF007FC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F8E70-7C1C-4FDC-91B8-F0453192F6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89152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FCB46-3D35-4721-8BF7-4EE33E616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4C3F0-AD53-441F-899F-5027A8D963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D33B5A-E5CD-4F31-AC2E-59A3182033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BBD5A6-C9E0-429E-B022-4A646FBB7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F53FF-F989-447C-9BF9-07CCC7C6DE91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731B69-F0AC-45A4-B5B2-2AFE9516C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C4F120-D57A-4500-A713-05881F9F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F8E70-7C1C-4FDC-91B8-F0453192F6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18251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7C48C-3B19-49A8-9FE4-94623AC93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78E644-5052-4BEF-AB87-AFDDBF94D9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EC37A1-08EC-4796-A433-EAB467BFE2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844DD7-7EEE-4FBB-963B-1EE231A372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F5325D-1FA5-4DD4-8494-1299F4CA54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6F5D9C-0EC8-4210-BD59-63FA746EB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F53FF-F989-447C-9BF9-07CCC7C6DE91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6F385B-728B-4DC0-AD93-739636B58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62BF00-3B88-4A82-86DB-F50E94A81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F8E70-7C1C-4FDC-91B8-F0453192F6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3476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11BEE-64B5-4643-BFB9-0EE301AEA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FBF480-12D1-4D0D-9709-4E8ACBA77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F53FF-F989-447C-9BF9-07CCC7C6DE91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92633F-8658-4195-9B16-8D679A216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935DF3-531B-4B98-9159-4C55D3915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F8E70-7C1C-4FDC-91B8-F0453192F6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09885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C3E781-68C0-491E-A11C-EC8FA4282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F53FF-F989-447C-9BF9-07CCC7C6DE91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7437B0-70E4-4ED0-BFB4-61C437B31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47065-F0AA-4FA4-8A11-C31F8F04E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F8E70-7C1C-4FDC-91B8-F0453192F6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45773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22E1B-76C1-44E6-9C50-4D9133804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91933-4041-4C26-960E-4114C64A91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D45883-DFFD-443E-B721-57A5EF2790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8B7DD8-7E8F-4581-ADCA-91E66A1E4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F53FF-F989-447C-9BF9-07CCC7C6DE91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AC3A9D-E90E-4CD4-97F8-463E32CF8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3DA820-BC52-4EFA-8E88-835A484D1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F8E70-7C1C-4FDC-91B8-F0453192F6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07770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C9C2-DA56-41BB-B6F8-D650EFD1A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7549D6-5467-4657-B430-15137FFB7E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AD071D-BBCA-4EA7-8EDA-782D960F23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45E45E-4009-4F28-823C-2FDBA03A5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F53FF-F989-447C-9BF9-07CCC7C6DE91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618B65-5376-4BAD-89CA-17D41A5A8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81270F-C9C8-4659-AB58-D6274BD35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F8E70-7C1C-4FDC-91B8-F0453192F6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65292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1EA236-5371-484D-ACD0-272E079E5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64198-E400-4C21-B8B9-36F4453B2E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05446D-E6DD-42EB-81E0-97B8C725B6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F53FF-F989-447C-9BF9-07CCC7C6DE91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A643C-DA76-42EC-A9E8-625761D571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8D2ED8-CB42-41A9-AC0E-69B5792DE3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F8E70-7C1C-4FDC-91B8-F0453192F61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71861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89A1BB-1579-42BE-A349-BDE2E5EBBC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524002" y="340698"/>
            <a:ext cx="9144000" cy="420001"/>
          </a:xfrm>
        </p:spPr>
        <p:txBody>
          <a:bodyPr>
            <a:normAutofit/>
          </a:bodyPr>
          <a:lstStyle/>
          <a:p>
            <a:r>
              <a:rPr lang="en-SG" sz="2000" dirty="0">
                <a:solidFill>
                  <a:srgbClr val="EBAA4D"/>
                </a:solidFill>
              </a:rPr>
              <a:t>Extension 1</a:t>
            </a:r>
          </a:p>
        </p:txBody>
      </p:sp>
      <p:pic>
        <p:nvPicPr>
          <p:cNvPr id="4" name="Picture 3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BADC6F78-9EBD-4C46-923C-67DC408FCF8B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06" t="18549" r="4497" b="31309"/>
          <a:stretch/>
        </p:blipFill>
        <p:spPr bwMode="auto">
          <a:xfrm>
            <a:off x="320040" y="665401"/>
            <a:ext cx="5455917" cy="3282297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A05B7BF-BCFE-4E3C-B0E3-8235D434A841}"/>
              </a:ext>
            </a:extLst>
          </p:cNvPr>
          <p:cNvPicPr/>
          <p:nvPr/>
        </p:nvPicPr>
        <p:blipFill rotWithShape="1">
          <a:blip r:embed="rId3"/>
          <a:srcRect l="9871" t="13164" r="3307" b="15385"/>
          <a:stretch/>
        </p:blipFill>
        <p:spPr bwMode="auto">
          <a:xfrm>
            <a:off x="6416043" y="690150"/>
            <a:ext cx="5455917" cy="3232798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ubtitle 2">
            <a:extLst>
              <a:ext uri="{FF2B5EF4-FFF2-40B4-BE49-F238E27FC236}">
                <a16:creationId xmlns:a16="http://schemas.microsoft.com/office/drawing/2014/main" id="{1D9DFF31-3366-4609-9C89-857230B506B3}"/>
              </a:ext>
            </a:extLst>
          </p:cNvPr>
          <p:cNvSpPr txBox="1">
            <a:spLocks/>
          </p:cNvSpPr>
          <p:nvPr/>
        </p:nvSpPr>
        <p:spPr>
          <a:xfrm>
            <a:off x="1491762" y="5968098"/>
            <a:ext cx="9144000" cy="42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2000" dirty="0">
                <a:solidFill>
                  <a:srgbClr val="EBAA4D"/>
                </a:solidFill>
              </a:rPr>
              <a:t>Maps created through Folium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627A0E8-9ABC-4ABE-B7EF-3B8CD196CF5F}"/>
              </a:ext>
            </a:extLst>
          </p:cNvPr>
          <p:cNvSpPr txBox="1">
            <a:spLocks/>
          </p:cNvSpPr>
          <p:nvPr/>
        </p:nvSpPr>
        <p:spPr>
          <a:xfrm>
            <a:off x="4572001" y="340698"/>
            <a:ext cx="9144000" cy="42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2000" dirty="0">
                <a:solidFill>
                  <a:srgbClr val="EBAA4D"/>
                </a:solidFill>
              </a:rPr>
              <a:t>Extension 2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536E46D4-B611-4780-A16F-96CF978551E7}"/>
              </a:ext>
            </a:extLst>
          </p:cNvPr>
          <p:cNvSpPr txBox="1">
            <a:spLocks/>
          </p:cNvSpPr>
          <p:nvPr/>
        </p:nvSpPr>
        <p:spPr>
          <a:xfrm>
            <a:off x="696740" y="4813681"/>
            <a:ext cx="5079217" cy="1138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2000" dirty="0">
                <a:solidFill>
                  <a:srgbClr val="EBAA4D"/>
                </a:solidFill>
              </a:rPr>
              <a:t>Light green indicates no flood warning around the Canterbury area 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DEFB0DA7-7F6E-4F62-A56D-07DAF91F8AA9}"/>
              </a:ext>
            </a:extLst>
          </p:cNvPr>
          <p:cNvSpPr txBox="1">
            <a:spLocks/>
          </p:cNvSpPr>
          <p:nvPr/>
        </p:nvSpPr>
        <p:spPr>
          <a:xfrm>
            <a:off x="320040" y="4622966"/>
            <a:ext cx="9144000" cy="42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SG" sz="2000" dirty="0">
              <a:solidFill>
                <a:srgbClr val="EBAA4D"/>
              </a:solidFill>
            </a:endParaRP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55AA8450-D4E7-448C-919E-48A2EF46892A}"/>
              </a:ext>
            </a:extLst>
          </p:cNvPr>
          <p:cNvSpPr txBox="1">
            <a:spLocks/>
          </p:cNvSpPr>
          <p:nvPr/>
        </p:nvSpPr>
        <p:spPr>
          <a:xfrm>
            <a:off x="4889886" y="4654032"/>
            <a:ext cx="9144000" cy="1138069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2000" dirty="0">
                <a:solidFill>
                  <a:srgbClr val="EBAA4D"/>
                </a:solidFill>
              </a:rPr>
              <a:t>Red: &gt; 99</a:t>
            </a:r>
            <a:r>
              <a:rPr lang="en-SG" sz="2000" baseline="30000" dirty="0">
                <a:solidFill>
                  <a:srgbClr val="EBAA4D"/>
                </a:solidFill>
              </a:rPr>
              <a:t>th</a:t>
            </a:r>
            <a:r>
              <a:rPr lang="en-SG" sz="2000" dirty="0">
                <a:solidFill>
                  <a:srgbClr val="EBAA4D"/>
                </a:solidFill>
              </a:rPr>
              <a:t> percentile (13.9mm)</a:t>
            </a:r>
          </a:p>
          <a:p>
            <a:r>
              <a:rPr lang="en-SG" sz="2000" dirty="0">
                <a:solidFill>
                  <a:srgbClr val="EBAA4D"/>
                </a:solidFill>
              </a:rPr>
              <a:t>Orange: &gt; 95</a:t>
            </a:r>
            <a:r>
              <a:rPr lang="en-SG" sz="2000" baseline="30000" dirty="0">
                <a:solidFill>
                  <a:srgbClr val="EBAA4D"/>
                </a:solidFill>
              </a:rPr>
              <a:t>th</a:t>
            </a:r>
            <a:r>
              <a:rPr lang="en-SG" sz="2000" dirty="0">
                <a:solidFill>
                  <a:srgbClr val="EBAA4D"/>
                </a:solidFill>
              </a:rPr>
              <a:t> percentile (9.4mm)</a:t>
            </a:r>
          </a:p>
          <a:p>
            <a:r>
              <a:rPr lang="en-SG" sz="2000" dirty="0">
                <a:solidFill>
                  <a:srgbClr val="EBAA4D"/>
                </a:solidFill>
              </a:rPr>
              <a:t>Blue: &gt; Average (2.34mm)</a:t>
            </a:r>
          </a:p>
          <a:p>
            <a:r>
              <a:rPr lang="en-SG" sz="2000" dirty="0">
                <a:solidFill>
                  <a:srgbClr val="EBAA4D"/>
                </a:solidFill>
              </a:rPr>
              <a:t>Light Green: &lt; Average</a:t>
            </a:r>
          </a:p>
        </p:txBody>
      </p:sp>
    </p:spTree>
    <p:extLst>
      <p:ext uri="{BB962C8B-B14F-4D97-AF65-F5344CB8AC3E}">
        <p14:creationId xmlns:p14="http://schemas.microsoft.com/office/powerpoint/2010/main" val="1742018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46</Words>
  <Application>Microsoft Office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Hayley Tay</dc:creator>
  <cp:lastModifiedBy>Hayley Tay</cp:lastModifiedBy>
  <cp:revision>5</cp:revision>
  <dcterms:created xsi:type="dcterms:W3CDTF">2019-10-25T09:20:34Z</dcterms:created>
  <dcterms:modified xsi:type="dcterms:W3CDTF">2019-10-25T09:34:01Z</dcterms:modified>
</cp:coreProperties>
</file>